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3" r:id="rId1"/>
  </p:sldMasterIdLst>
  <p:notesMasterIdLst>
    <p:notesMasterId r:id="rId51"/>
  </p:notesMasterIdLst>
  <p:sldIdLst>
    <p:sldId id="256" r:id="rId2"/>
    <p:sldId id="288" r:id="rId3"/>
    <p:sldId id="266" r:id="rId4"/>
    <p:sldId id="308" r:id="rId5"/>
    <p:sldId id="309" r:id="rId6"/>
    <p:sldId id="378" r:id="rId7"/>
    <p:sldId id="307" r:id="rId8"/>
    <p:sldId id="349" r:id="rId9"/>
    <p:sldId id="368" r:id="rId10"/>
    <p:sldId id="350" r:id="rId11"/>
    <p:sldId id="359" r:id="rId12"/>
    <p:sldId id="360" r:id="rId13"/>
    <p:sldId id="361" r:id="rId14"/>
    <p:sldId id="351" r:id="rId15"/>
    <p:sldId id="352" r:id="rId16"/>
    <p:sldId id="310" r:id="rId17"/>
    <p:sldId id="334" r:id="rId18"/>
    <p:sldId id="336" r:id="rId19"/>
    <p:sldId id="338" r:id="rId20"/>
    <p:sldId id="339" r:id="rId21"/>
    <p:sldId id="340" r:id="rId22"/>
    <p:sldId id="337" r:id="rId23"/>
    <p:sldId id="302" r:id="rId24"/>
    <p:sldId id="341" r:id="rId25"/>
    <p:sldId id="345" r:id="rId26"/>
    <p:sldId id="335" r:id="rId27"/>
    <p:sldId id="347" r:id="rId28"/>
    <p:sldId id="348" r:id="rId29"/>
    <p:sldId id="353" r:id="rId30"/>
    <p:sldId id="343" r:id="rId31"/>
    <p:sldId id="354" r:id="rId32"/>
    <p:sldId id="342" r:id="rId33"/>
    <p:sldId id="344" r:id="rId34"/>
    <p:sldId id="355" r:id="rId35"/>
    <p:sldId id="356" r:id="rId36"/>
    <p:sldId id="357" r:id="rId37"/>
    <p:sldId id="358" r:id="rId38"/>
    <p:sldId id="328" r:id="rId39"/>
    <p:sldId id="330" r:id="rId40"/>
    <p:sldId id="331" r:id="rId41"/>
    <p:sldId id="362" r:id="rId42"/>
    <p:sldId id="318" r:id="rId43"/>
    <p:sldId id="333" r:id="rId44"/>
    <p:sldId id="363" r:id="rId45"/>
    <p:sldId id="365" r:id="rId46"/>
    <p:sldId id="367" r:id="rId47"/>
    <p:sldId id="364" r:id="rId48"/>
    <p:sldId id="366" r:id="rId49"/>
    <p:sldId id="37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75"/>
    <p:restoredTop sz="56489"/>
  </p:normalViewPr>
  <p:slideViewPr>
    <p:cSldViewPr snapToGrid="0" snapToObjects="1">
      <p:cViewPr varScale="1">
        <p:scale>
          <a:sx n="61" d="100"/>
          <a:sy n="61" d="100"/>
        </p:scale>
        <p:origin x="1984" y="192"/>
      </p:cViewPr>
      <p:guideLst/>
    </p:cSldViewPr>
  </p:slideViewPr>
  <p:outlineViewPr>
    <p:cViewPr>
      <p:scale>
        <a:sx n="33" d="100"/>
        <a:sy n="33" d="100"/>
      </p:scale>
      <p:origin x="-56" y="0"/>
    </p:cViewPr>
  </p:outlineViewPr>
  <p:notesTextViewPr>
    <p:cViewPr>
      <p:scale>
        <a:sx n="110" d="100"/>
        <a:sy n="110" d="100"/>
      </p:scale>
      <p:origin x="0" y="0"/>
    </p:cViewPr>
  </p:notesTextViewPr>
  <p:notesViewPr>
    <p:cSldViewPr snapToGrid="0" snapToObjects="1">
      <p:cViewPr varScale="1">
        <p:scale>
          <a:sx n="91" d="100"/>
          <a:sy n="91" d="100"/>
        </p:scale>
        <p:origin x="260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AF508-B501-7D4F-8F8C-EC91C60B7049}" type="datetimeFigureOut">
              <a:rPr lang="en-US" smtClean="0"/>
              <a:t>7/17/18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1019E-E88C-9142-891B-E64BC8654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75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89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12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50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69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36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18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24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20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89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76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0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112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98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36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00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10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546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80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030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572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013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009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425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848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588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516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540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730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643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122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522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3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4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17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066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659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74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690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2049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28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32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73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12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76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71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2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9469" y="3441950"/>
            <a:ext cx="10628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“Razor Pages is an awesome evolution of MVC”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9370" y="2315757"/>
            <a:ext cx="10058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Deep Dive into ASP.NET Core Razor Pages 2.0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97" y="5831173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671" y="5831173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23" y="5831173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945" y="5831173"/>
            <a:ext cx="457200" cy="457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90845" y="5765153"/>
            <a:ext cx="524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@</a:t>
            </a:r>
            <a:r>
              <a:rPr lang="en-US" sz="2800" dirty="0" err="1"/>
              <a:t>neekgreen</a:t>
            </a:r>
            <a:r>
              <a:rPr lang="en-US" sz="2800" dirty="0"/>
              <a:t> | Nicholas Myers</a:t>
            </a:r>
          </a:p>
        </p:txBody>
      </p:sp>
    </p:spTree>
    <p:extLst>
      <p:ext uri="{BB962C8B-B14F-4D97-AF65-F5344CB8AC3E}">
        <p14:creationId xmlns:p14="http://schemas.microsoft.com/office/powerpoint/2010/main" val="143116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732" y="1786689"/>
            <a:ext cx="6648450" cy="338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5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756" y="1001602"/>
            <a:ext cx="3657597" cy="410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35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074" y="470363"/>
            <a:ext cx="4339538" cy="794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79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648" y="1745655"/>
            <a:ext cx="10160000" cy="3340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04" y="0"/>
            <a:ext cx="4564185" cy="683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44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565150"/>
            <a:ext cx="7366000" cy="5727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0600" y="6292850"/>
            <a:ext cx="10629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http://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weddingphotography.com.ph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/6897/guide-table-place-setting-dining-etiquette-manners-to-impress/</a:t>
            </a:r>
          </a:p>
        </p:txBody>
      </p:sp>
    </p:spTree>
    <p:extLst>
      <p:ext uri="{BB962C8B-B14F-4D97-AF65-F5344CB8AC3E}">
        <p14:creationId xmlns:p14="http://schemas.microsoft.com/office/powerpoint/2010/main" val="1157270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6292850"/>
            <a:ext cx="10629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http://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weddingphotography.com.ph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/6897/guide-table-place-setting-dining-etiquette-manners-to-impress/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558800"/>
            <a:ext cx="73660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00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7815" y="3066587"/>
            <a:ext cx="10959543" cy="914864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i="1" dirty="0"/>
              <a:t>The Basics of </a:t>
            </a:r>
            <a:r>
              <a:rPr lang="en-US" sz="4000" b="1" i="1" dirty="0"/>
              <a:t>Razor Pages</a:t>
            </a:r>
            <a:r>
              <a:rPr lang="en-US" sz="40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277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17" y="0"/>
            <a:ext cx="9304166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90665" y="-240630"/>
            <a:ext cx="3152274" cy="577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45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17" y="0"/>
            <a:ext cx="9304166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0665" y="-240630"/>
            <a:ext cx="3152274" cy="577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2490665" y="228600"/>
            <a:ext cx="1371600" cy="69783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78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5" y="182478"/>
            <a:ext cx="5590674" cy="64725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31173" y="2713220"/>
            <a:ext cx="6190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Where are the folders for </a:t>
            </a:r>
            <a:r>
              <a:rPr lang="en-US" sz="3600" b="1" i="1" dirty="0"/>
              <a:t>controllers</a:t>
            </a:r>
            <a:r>
              <a:rPr lang="en-US" sz="3600" i="1" dirty="0"/>
              <a:t>, </a:t>
            </a:r>
            <a:r>
              <a:rPr lang="en-US" sz="3600" b="1" i="1" dirty="0"/>
              <a:t>views</a:t>
            </a:r>
            <a:r>
              <a:rPr lang="en-US" sz="3600" i="1" dirty="0"/>
              <a:t>, and </a:t>
            </a:r>
            <a:r>
              <a:rPr lang="en-US" sz="3600" b="1" i="1" dirty="0"/>
              <a:t>models</a:t>
            </a:r>
            <a:r>
              <a:rPr lang="en-US" sz="3600" i="1" dirty="0"/>
              <a:t>?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1896982" y="1347536"/>
            <a:ext cx="4864765" cy="84221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48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97" y="5831173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671" y="5831173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23" y="5831173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945" y="5831173"/>
            <a:ext cx="457200" cy="457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90845" y="5765153"/>
            <a:ext cx="524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@</a:t>
            </a:r>
            <a:r>
              <a:rPr lang="en-US" sz="2800" dirty="0" err="1"/>
              <a:t>neekgreen</a:t>
            </a:r>
            <a:r>
              <a:rPr lang="en-US" sz="2800" dirty="0"/>
              <a:t> | Nicholas Myers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263" y="1668098"/>
            <a:ext cx="2933882" cy="293388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32157" y="1668098"/>
            <a:ext cx="71053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Nicholas Myers </a:t>
            </a:r>
            <a:r>
              <a:rPr lang="en-US" dirty="0"/>
              <a:t>is a software artisan; he mixes code and creativity to produce software that simplifies complex business problems. Nicholas has over thirteen years experience building quality software in a variety of industries, including electronic publishing, travel management, and both residential and commercial real estate. He is a graduate of the University of South Alabama - *Go Jags*! He is passionate about .NET Core, open source software, and helping developers build better software. As a wannabe-nutritionist, Nicholas spends his downtime cooking, baking, and working out - usually in that order. </a:t>
            </a:r>
          </a:p>
        </p:txBody>
      </p:sp>
    </p:spTree>
    <p:extLst>
      <p:ext uri="{BB962C8B-B14F-4D97-AF65-F5344CB8AC3E}">
        <p14:creationId xmlns:p14="http://schemas.microsoft.com/office/powerpoint/2010/main" val="582854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5" y="182478"/>
            <a:ext cx="5590674" cy="6472536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2767263" y="2314849"/>
            <a:ext cx="3705398" cy="256997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384554" y="1140995"/>
            <a:ext cx="9690100" cy="952500"/>
            <a:chOff x="4082382" y="967539"/>
            <a:chExt cx="9690100" cy="9525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2382" y="967539"/>
              <a:ext cx="9690100" cy="9525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7170489" y="1188893"/>
              <a:ext cx="4764504" cy="52322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http://localhost:5000/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257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5" y="182478"/>
            <a:ext cx="5590674" cy="6472536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3384554" y="2334126"/>
            <a:ext cx="3088106" cy="74595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384554" y="1140995"/>
            <a:ext cx="9690100" cy="952500"/>
            <a:chOff x="4082382" y="967539"/>
            <a:chExt cx="9690100" cy="9525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2382" y="967539"/>
              <a:ext cx="9690100" cy="9525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170488" y="1188893"/>
              <a:ext cx="6088307" cy="52322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http://localhost:5000/</a:t>
              </a:r>
              <a:r>
                <a:rPr lang="en-US" sz="2800" b="1" dirty="0"/>
                <a:t>home</a:t>
              </a:r>
              <a:r>
                <a:rPr lang="en-US" sz="2800" dirty="0"/>
                <a:t>/contact</a:t>
              </a: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10258596" y="480033"/>
            <a:ext cx="16372" cy="88231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36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3" y="517908"/>
            <a:ext cx="10154214" cy="578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75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93" y="169984"/>
            <a:ext cx="5410779" cy="78486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31173" y="2713220"/>
            <a:ext cx="6190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/>
              <a:t>Feature Folders </a:t>
            </a:r>
            <a:r>
              <a:rPr lang="en-US" sz="3600" i="1" dirty="0"/>
              <a:t>are apart of Razor Pages!</a:t>
            </a:r>
          </a:p>
        </p:txBody>
      </p:sp>
      <p:sp>
        <p:nvSpPr>
          <p:cNvPr id="2" name="Rectangle 1"/>
          <p:cNvSpPr/>
          <p:nvPr/>
        </p:nvSpPr>
        <p:spPr>
          <a:xfrm>
            <a:off x="818148" y="2069431"/>
            <a:ext cx="2983832" cy="8181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6170" y="2895598"/>
            <a:ext cx="2983832" cy="1017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26170" y="3930311"/>
            <a:ext cx="2983832" cy="8181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0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17" y="0"/>
            <a:ext cx="9304166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0665" y="-240630"/>
            <a:ext cx="3152274" cy="577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4572000" y="505327"/>
            <a:ext cx="1524001" cy="24063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071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70" y="228599"/>
            <a:ext cx="5320366" cy="3573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2" y="3069724"/>
            <a:ext cx="7646735" cy="348882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828844" y="2032000"/>
            <a:ext cx="3489158" cy="735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37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799" y="0"/>
            <a:ext cx="8112401" cy="6858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911409" y="1251284"/>
            <a:ext cx="1128390" cy="40907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612283" y="2394284"/>
            <a:ext cx="6988917" cy="18889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87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97" y="1322806"/>
            <a:ext cx="6008103" cy="39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42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648" y="218217"/>
            <a:ext cx="7828246" cy="64610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07894" y="4620126"/>
            <a:ext cx="5582653" cy="18047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16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7815" y="3066587"/>
            <a:ext cx="10959543" cy="914864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i="1" dirty="0"/>
              <a:t>Can I Use </a:t>
            </a:r>
            <a:r>
              <a:rPr lang="en-US" sz="4000" b="1" i="1" dirty="0" err="1"/>
              <a:t>ModelBinding</a:t>
            </a:r>
            <a:r>
              <a:rPr lang="en-US" sz="4000" i="1" dirty="0"/>
              <a:t> in </a:t>
            </a:r>
            <a:r>
              <a:rPr lang="en-US" sz="4000" b="1" i="1" dirty="0"/>
              <a:t>Razor Pages</a:t>
            </a:r>
            <a:r>
              <a:rPr lang="en-US" sz="4000" i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9381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7815" y="3066587"/>
            <a:ext cx="10959543" cy="914864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i="1" dirty="0"/>
              <a:t>What are </a:t>
            </a:r>
            <a:r>
              <a:rPr lang="en-US" sz="4000" b="1" i="1" dirty="0"/>
              <a:t>Razor Pages</a:t>
            </a:r>
            <a:r>
              <a:rPr lang="en-US" sz="4000" i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9354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799" y="0"/>
            <a:ext cx="8112401" cy="68580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53453" y="4475747"/>
            <a:ext cx="1951696" cy="962527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027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799" y="0"/>
            <a:ext cx="8112401" cy="68580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275347" y="3609474"/>
            <a:ext cx="1347537" cy="93846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496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799" y="0"/>
            <a:ext cx="8112401" cy="6858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089303" y="1419727"/>
            <a:ext cx="1900991" cy="96252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538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17" y="0"/>
            <a:ext cx="9304166" cy="6858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128211" y="4415590"/>
            <a:ext cx="1608215" cy="1191125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127515" y="2310063"/>
            <a:ext cx="1874864" cy="145582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490665" y="-240630"/>
            <a:ext cx="3152274" cy="577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32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7815" y="3066587"/>
            <a:ext cx="10959543" cy="914864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i="1" dirty="0"/>
              <a:t>Can I Use </a:t>
            </a:r>
            <a:r>
              <a:rPr lang="en-US" sz="4000" b="1" i="1" dirty="0"/>
              <a:t>Action Filters</a:t>
            </a:r>
            <a:r>
              <a:rPr lang="en-US" sz="4000" i="1" dirty="0"/>
              <a:t> in </a:t>
            </a:r>
            <a:r>
              <a:rPr lang="en-US" sz="4000" b="1" i="1" dirty="0"/>
              <a:t>Razor Pages</a:t>
            </a:r>
            <a:r>
              <a:rPr lang="en-US" sz="4000" i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14739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366"/>
            <a:ext cx="12192000" cy="360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3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0069"/>
            <a:ext cx="12192000" cy="471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168" y="520076"/>
            <a:ext cx="8570191" cy="25840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578" y="3104147"/>
            <a:ext cx="8673400" cy="285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05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7815" y="3066587"/>
            <a:ext cx="10959543" cy="914864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i="1" dirty="0"/>
              <a:t>Can I Use Route Constraints in </a:t>
            </a:r>
            <a:r>
              <a:rPr lang="en-US" sz="4000" b="1" i="1" dirty="0"/>
              <a:t>Razor Pages</a:t>
            </a:r>
            <a:r>
              <a:rPr lang="en-US" sz="4000" i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95425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501900" y="5183606"/>
            <a:ext cx="9690100" cy="952500"/>
            <a:chOff x="4082382" y="967539"/>
            <a:chExt cx="9690100" cy="9525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2382" y="967539"/>
              <a:ext cx="9690100" cy="9525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170488" y="1188893"/>
              <a:ext cx="6419090" cy="52322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http</a:t>
              </a:r>
              <a:r>
                <a:rPr lang="en-US" sz="2800"/>
                <a:t>://localhost:5000/products/101/10098</a:t>
              </a:r>
              <a:endParaRPr lang="en-US" sz="2800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62" y="682457"/>
            <a:ext cx="6826403" cy="391360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6721319" y="1965491"/>
            <a:ext cx="4156464" cy="6737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161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7815" y="2304586"/>
            <a:ext cx="10959543" cy="195262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b="1" i="1" dirty="0"/>
              <a:t>Razor Pages </a:t>
            </a:r>
            <a:r>
              <a:rPr lang="en-US" sz="4000" i="1" dirty="0"/>
              <a:t>is a new feature of </a:t>
            </a:r>
            <a:r>
              <a:rPr lang="en-US" sz="4000" i="1" dirty="0">
                <a:solidFill>
                  <a:srgbClr val="002060"/>
                </a:solidFill>
              </a:rPr>
              <a:t>ASP.NET </a:t>
            </a:r>
            <a:r>
              <a:rPr lang="en-US" sz="4000" i="1" dirty="0"/>
              <a:t>Core 2.0 that makes page-focused web applications </a:t>
            </a:r>
            <a:r>
              <a:rPr lang="en-US" sz="4000" b="1" i="1" dirty="0"/>
              <a:t>easy </a:t>
            </a:r>
            <a:r>
              <a:rPr lang="en-US" sz="4000" i="1" dirty="0"/>
              <a:t>to manage and </a:t>
            </a:r>
            <a:r>
              <a:rPr lang="en-US" sz="4000" b="1" i="1" dirty="0"/>
              <a:t>fast</a:t>
            </a:r>
            <a:r>
              <a:rPr lang="en-US" sz="4000" i="1" dirty="0"/>
              <a:t> to develop.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342308" y="5581187"/>
            <a:ext cx="2305050" cy="914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4000" i="1"/>
              <a:t>#1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5463699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17" y="48126"/>
            <a:ext cx="9304166" cy="6858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475747" y="240632"/>
            <a:ext cx="1620255" cy="55345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5778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799" y="0"/>
            <a:ext cx="8112401" cy="6858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761748" y="1973179"/>
            <a:ext cx="1876926" cy="90236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622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289050"/>
            <a:ext cx="76200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04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66838"/>
            <a:ext cx="7724079" cy="30798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816" y="3048000"/>
            <a:ext cx="6779184" cy="378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1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5" y="266647"/>
            <a:ext cx="11443590" cy="6194113"/>
          </a:xfrm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1756611" y="2526632"/>
            <a:ext cx="921895" cy="52176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887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45" y="164891"/>
            <a:ext cx="10035929" cy="6550702"/>
          </a:xfrm>
        </p:spPr>
      </p:pic>
    </p:spTree>
    <p:extLst>
      <p:ext uri="{BB962C8B-B14F-4D97-AF65-F5344CB8AC3E}">
        <p14:creationId xmlns:p14="http://schemas.microsoft.com/office/powerpoint/2010/main" val="1628391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698" y="192847"/>
            <a:ext cx="5321991" cy="64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667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52400"/>
            <a:ext cx="10033000" cy="6540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799226" y="1229193"/>
            <a:ext cx="2083633" cy="29980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9151495" y="1693889"/>
            <a:ext cx="689547" cy="77699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132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389" y="245741"/>
            <a:ext cx="5250802" cy="6300962"/>
          </a:xfrm>
        </p:spPr>
      </p:pic>
    </p:spTree>
    <p:extLst>
      <p:ext uri="{BB962C8B-B14F-4D97-AF65-F5344CB8AC3E}">
        <p14:creationId xmlns:p14="http://schemas.microsoft.com/office/powerpoint/2010/main" val="8513348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444" y="4494818"/>
            <a:ext cx="6189269" cy="1816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66838"/>
            <a:ext cx="7724079" cy="307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2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38462" y="582195"/>
            <a:ext cx="10178717" cy="33641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i="1" dirty="0"/>
              <a:t>The name, </a:t>
            </a:r>
            <a:r>
              <a:rPr lang="en-US" sz="4000" b="1" i="1" dirty="0"/>
              <a:t>Razor Pages</a:t>
            </a:r>
            <a:r>
              <a:rPr lang="en-US" sz="4000" i="1" dirty="0"/>
              <a:t>, is a callback to </a:t>
            </a:r>
            <a:r>
              <a:rPr lang="en-US" sz="4000" b="1" i="1" dirty="0"/>
              <a:t>WebMatrix</a:t>
            </a:r>
            <a:r>
              <a:rPr lang="en-US" sz="4000" i="1" dirty="0"/>
              <a:t> and ASP.NET Web Pages, which was based on </a:t>
            </a:r>
            <a:r>
              <a:rPr lang="en-US" sz="4000" b="1" i="1" dirty="0"/>
              <a:t>MVC3</a:t>
            </a:r>
            <a:r>
              <a:rPr lang="en-US" sz="4000" i="1" dirty="0"/>
              <a:t> that allowed server-side code within HTML pages.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342308" y="5581187"/>
            <a:ext cx="2305050" cy="914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4000" i="1" dirty="0"/>
              <a:t>#2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88" y="3224463"/>
            <a:ext cx="4646664" cy="344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14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7815" y="2304586"/>
            <a:ext cx="10959543" cy="195262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b="1" i="1" dirty="0"/>
              <a:t>Razor Pages </a:t>
            </a:r>
            <a:r>
              <a:rPr lang="en-US" sz="4000" i="1" dirty="0"/>
              <a:t>are </a:t>
            </a:r>
            <a:r>
              <a:rPr lang="en-US" sz="4000" b="1" i="1" dirty="0"/>
              <a:t>optimized</a:t>
            </a:r>
            <a:r>
              <a:rPr lang="en-US" sz="4000" i="1" dirty="0"/>
              <a:t> for anything browser related, especially GET/POST/REDIRECT workflows.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342308" y="5581187"/>
            <a:ext cx="2305050" cy="914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4000" i="1" dirty="0"/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1778459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7815" y="2304586"/>
            <a:ext cx="10959543" cy="195262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b="1" i="1" dirty="0"/>
              <a:t>Razor Pages </a:t>
            </a:r>
            <a:r>
              <a:rPr lang="en-US" sz="4000" i="1" dirty="0"/>
              <a:t>are </a:t>
            </a:r>
            <a:r>
              <a:rPr lang="en-US" sz="4000" b="1" i="1" dirty="0"/>
              <a:t>NOT</a:t>
            </a:r>
            <a:r>
              <a:rPr lang="en-US" sz="4000" i="1" dirty="0"/>
              <a:t> a replacement for MVC; Razor Pages are actually built on top of MVC.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342308" y="5581187"/>
            <a:ext cx="2305050" cy="914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4000" i="1" dirty="0"/>
              <a:t>#4</a:t>
            </a:r>
          </a:p>
        </p:txBody>
      </p:sp>
    </p:spTree>
    <p:extLst>
      <p:ext uri="{BB962C8B-B14F-4D97-AF65-F5344CB8AC3E}">
        <p14:creationId xmlns:p14="http://schemas.microsoft.com/office/powerpoint/2010/main" val="405034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7815" y="3066587"/>
            <a:ext cx="10959543" cy="914864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i="1" dirty="0"/>
              <a:t>Why </a:t>
            </a:r>
            <a:r>
              <a:rPr lang="en-US" sz="4000" b="1" i="1" dirty="0"/>
              <a:t>Razor Pages</a:t>
            </a:r>
            <a:r>
              <a:rPr lang="en-US" sz="4000" i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26836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7815" y="3066587"/>
            <a:ext cx="10959543" cy="914864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i="1" dirty="0"/>
              <a:t>What is wrong with ASP.NET </a:t>
            </a:r>
            <a:r>
              <a:rPr lang="en-US" sz="4000" b="1" i="1" dirty="0"/>
              <a:t>MVC</a:t>
            </a:r>
            <a:r>
              <a:rPr lang="en-US" sz="4000" i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2138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8917</TotalTime>
  <Words>382</Words>
  <Application>Microsoft Macintosh PowerPoint</Application>
  <PresentationFormat>Widescreen</PresentationFormat>
  <Paragraphs>73</Paragraphs>
  <Slides>49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Myers</dc:creator>
  <cp:lastModifiedBy>Nick Myers</cp:lastModifiedBy>
  <cp:revision>470</cp:revision>
  <dcterms:created xsi:type="dcterms:W3CDTF">2017-10-16T17:49:12Z</dcterms:created>
  <dcterms:modified xsi:type="dcterms:W3CDTF">2018-07-18T05:00:20Z</dcterms:modified>
</cp:coreProperties>
</file>